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7004050" cy="929005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E1D23"/>
    <a:srgbClr val="211D1E"/>
    <a:srgbClr val="BBB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4" autoAdjust="0"/>
    <p:restoredTop sz="94629" autoAdjust="0"/>
  </p:normalViewPr>
  <p:slideViewPr>
    <p:cSldViewPr>
      <p:cViewPr varScale="1">
        <p:scale>
          <a:sx n="18" d="100"/>
          <a:sy n="18" d="100"/>
        </p:scale>
        <p:origin x="3558" y="120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5000"/>
                    <a:shade val="51000"/>
                    <a:satMod val="130000"/>
                  </a:schemeClr>
                </a:gs>
                <a:gs pos="80000">
                  <a:schemeClr val="accent1">
                    <a:shade val="65000"/>
                    <a:shade val="93000"/>
                    <a:satMod val="130000"/>
                  </a:schemeClr>
                </a:gs>
                <a:gs pos="100000">
                  <a:schemeClr val="accent1">
                    <a:shade val="65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23-40AF-AAE1-6A6E111220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23-40AF-AAE1-6A6E111220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5000"/>
                    <a:shade val="51000"/>
                    <a:satMod val="130000"/>
                  </a:schemeClr>
                </a:gs>
                <a:gs pos="80000">
                  <a:schemeClr val="accent1">
                    <a:tint val="65000"/>
                    <a:shade val="93000"/>
                    <a:satMod val="130000"/>
                  </a:schemeClr>
                </a:gs>
                <a:gs pos="100000">
                  <a:schemeClr val="accent1">
                    <a:tint val="65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23-40AF-AAE1-6A6E11122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0398080"/>
        <c:axId val="97186944"/>
      </c:barChart>
      <c:catAx>
        <c:axId val="90398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186944"/>
        <c:crosses val="autoZero"/>
        <c:auto val="1"/>
        <c:lblAlgn val="ctr"/>
        <c:lblOffset val="100"/>
        <c:noMultiLvlLbl val="0"/>
      </c:catAx>
      <c:valAx>
        <c:axId val="9718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39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13-Dec-19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389120" rtl="0" eaLnBrk="1" latinLnBrk="0" hangingPunct="1">
        <a:spcBef>
          <a:spcPct val="0"/>
        </a:spcBef>
        <a:buNone/>
        <a:defRPr sz="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438912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4389120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438912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192"/>
          <p:cNvSpPr txBox="1">
            <a:spLocks noChangeArrowheads="1"/>
          </p:cNvSpPr>
          <p:nvPr/>
        </p:nvSpPr>
        <p:spPr bwMode="auto">
          <a:xfrm>
            <a:off x="681276" y="27921530"/>
            <a:ext cx="31779924" cy="14650164"/>
          </a:xfrm>
          <a:prstGeom prst="rect">
            <a:avLst/>
          </a:prstGeom>
          <a:solidFill>
            <a:schemeClr val="bg1"/>
          </a:solidFill>
          <a:ln w="12700">
            <a:solidFill>
              <a:srgbClr val="7F7F7F"/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tr-TR" sz="3200" dirty="0">
              <a:latin typeface="Calibri" pitchFamily="34" charset="0"/>
            </a:endParaRPr>
          </a:p>
          <a:p>
            <a:pPr eaLnBrk="1" hangingPunct="1"/>
            <a:endParaRPr lang="en-US" sz="3200" dirty="0">
              <a:latin typeface="Calibri" pitchFamily="34" charset="0"/>
            </a:endParaRPr>
          </a:p>
        </p:txBody>
      </p:sp>
      <p:sp>
        <p:nvSpPr>
          <p:cNvPr id="25" name="Rectangle: Single Corner Snipped 24"/>
          <p:cNvSpPr/>
          <p:nvPr/>
        </p:nvSpPr>
        <p:spPr>
          <a:xfrm>
            <a:off x="11963400" y="10920"/>
            <a:ext cx="20497800" cy="5745897"/>
          </a:xfrm>
          <a:prstGeom prst="snip1Rect">
            <a:avLst/>
          </a:prstGeom>
          <a:solidFill>
            <a:srgbClr val="BBBDB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1963400" y="0"/>
            <a:ext cx="204978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457200" rIns="182880" bIns="45720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b="1" dirty="0">
                <a:solidFill>
                  <a:srgbClr val="EE1D23"/>
                </a:solidFill>
                <a:latin typeface="+mn-lt"/>
              </a:rPr>
              <a:t>GRADUATION PROJECT NAME</a:t>
            </a:r>
          </a:p>
          <a:p>
            <a:pPr algn="ctr" eaLnBrk="1" hangingPunct="1"/>
            <a:r>
              <a:rPr lang="tr-TR" sz="7200" b="1" dirty="0">
                <a:solidFill>
                  <a:srgbClr val="EE1D23"/>
                </a:solidFill>
                <a:latin typeface="+mn-lt"/>
              </a:rPr>
              <a:t>(</a:t>
            </a:r>
            <a:r>
              <a:rPr lang="en-US" sz="7200" b="1" dirty="0">
                <a:solidFill>
                  <a:srgbClr val="EE1D23"/>
                </a:solidFill>
                <a:latin typeface="+mn-lt"/>
              </a:rPr>
              <a:t>Second Line If Needed</a:t>
            </a:r>
            <a:r>
              <a:rPr lang="tr-TR" sz="7200" b="1" dirty="0">
                <a:solidFill>
                  <a:srgbClr val="EE1D23"/>
                </a:solidFill>
                <a:latin typeface="+mn-lt"/>
              </a:rPr>
              <a:t>)</a:t>
            </a:r>
            <a:endParaRPr lang="en-US" sz="7200" b="1" dirty="0">
              <a:solidFill>
                <a:srgbClr val="EE1D23"/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11963400" y="3352800"/>
            <a:ext cx="20497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2880" tIns="182880" rIns="182880" bIns="18288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sz="5400" b="1" dirty="0">
                <a:solidFill>
                  <a:srgbClr val="211D1E"/>
                </a:solidFill>
                <a:latin typeface="+mn-lt"/>
              </a:rPr>
              <a:t>1901020001 </a:t>
            </a:r>
            <a:r>
              <a:rPr lang="en-US" sz="5400" b="1" dirty="0">
                <a:solidFill>
                  <a:srgbClr val="211D1E"/>
                </a:solidFill>
                <a:latin typeface="+mn-lt"/>
              </a:rPr>
              <a:t>Students Name1, 190102000</a:t>
            </a:r>
            <a:r>
              <a:rPr lang="tr-TR" sz="5400" b="1" dirty="0">
                <a:solidFill>
                  <a:srgbClr val="211D1E"/>
                </a:solidFill>
                <a:latin typeface="+mn-lt"/>
              </a:rPr>
              <a:t>2 </a:t>
            </a:r>
            <a:r>
              <a:rPr lang="en-US" sz="5400" b="1" dirty="0">
                <a:solidFill>
                  <a:srgbClr val="211D1E"/>
                </a:solidFill>
                <a:latin typeface="+mn-lt"/>
              </a:rPr>
              <a:t>Students Name2, </a:t>
            </a:r>
            <a:endParaRPr lang="tr-TR" sz="5400" b="1" dirty="0">
              <a:solidFill>
                <a:srgbClr val="211D1E"/>
              </a:solidFill>
              <a:latin typeface="+mn-lt"/>
            </a:endParaRPr>
          </a:p>
          <a:p>
            <a:pPr algn="ctr" eaLnBrk="1" hangingPunct="1"/>
            <a:r>
              <a:rPr lang="tr-TR" sz="5400" b="1" dirty="0">
                <a:solidFill>
                  <a:srgbClr val="211D1E"/>
                </a:solidFill>
                <a:latin typeface="+mn-lt"/>
              </a:rPr>
              <a:t>(</a:t>
            </a:r>
            <a:r>
              <a:rPr lang="en-US" sz="5400" b="1" dirty="0">
                <a:solidFill>
                  <a:srgbClr val="211D1E"/>
                </a:solidFill>
                <a:latin typeface="+mn-lt"/>
              </a:rPr>
              <a:t>1901020002 Students Name3</a:t>
            </a:r>
            <a:r>
              <a:rPr lang="tr-TR" sz="5400" b="1" dirty="0">
                <a:solidFill>
                  <a:srgbClr val="211D1E"/>
                </a:solidFill>
                <a:latin typeface="+mn-lt"/>
              </a:rPr>
              <a:t> </a:t>
            </a:r>
            <a:r>
              <a:rPr lang="tr-TR" sz="5400" b="1" dirty="0" err="1">
                <a:solidFill>
                  <a:srgbClr val="211D1E"/>
                </a:solidFill>
                <a:latin typeface="+mn-lt"/>
              </a:rPr>
              <a:t>if</a:t>
            </a:r>
            <a:r>
              <a:rPr lang="tr-TR" sz="5400" b="1" dirty="0">
                <a:solidFill>
                  <a:srgbClr val="211D1E"/>
                </a:solidFill>
                <a:latin typeface="+mn-lt"/>
              </a:rPr>
              <a:t> </a:t>
            </a:r>
            <a:r>
              <a:rPr lang="tr-TR" sz="5400" b="1" dirty="0" err="1">
                <a:solidFill>
                  <a:srgbClr val="211D1E"/>
                </a:solidFill>
                <a:latin typeface="+mn-lt"/>
              </a:rPr>
              <a:t>needed</a:t>
            </a:r>
            <a:r>
              <a:rPr lang="tr-TR" sz="5400" b="1" dirty="0">
                <a:solidFill>
                  <a:srgbClr val="211D1E"/>
                </a:solidFill>
                <a:latin typeface="+mn-lt"/>
              </a:rPr>
              <a:t>)</a:t>
            </a:r>
            <a:endParaRPr lang="en-US" sz="5400" b="1" dirty="0">
              <a:solidFill>
                <a:srgbClr val="211D1E"/>
              </a:solidFill>
              <a:latin typeface="+mn-lt"/>
            </a:endParaRPr>
          </a:p>
          <a:p>
            <a:pPr algn="ctr" eaLnBrk="1" hangingPunct="1"/>
            <a:r>
              <a:rPr lang="tr-TR" sz="5400" b="1" dirty="0">
                <a:solidFill>
                  <a:srgbClr val="211D1E"/>
                </a:solidFill>
                <a:latin typeface="+mn-lt"/>
              </a:rPr>
              <a:t>Project Advisor: </a:t>
            </a:r>
            <a:r>
              <a:rPr lang="tr-TR" sz="5400" b="1" dirty="0" err="1">
                <a:solidFill>
                  <a:srgbClr val="211D1E"/>
                </a:solidFill>
                <a:latin typeface="+mn-lt"/>
              </a:rPr>
              <a:t>Assis</a:t>
            </a:r>
            <a:r>
              <a:rPr lang="tr-TR" sz="5400" b="1" dirty="0">
                <a:solidFill>
                  <a:srgbClr val="211D1E"/>
                </a:solidFill>
                <a:latin typeface="+mn-lt"/>
              </a:rPr>
              <a:t>./</a:t>
            </a:r>
            <a:r>
              <a:rPr lang="tr-TR" sz="5400" b="1" dirty="0" err="1">
                <a:solidFill>
                  <a:srgbClr val="211D1E"/>
                </a:solidFill>
                <a:latin typeface="+mn-lt"/>
              </a:rPr>
              <a:t>Assoc</a:t>
            </a:r>
            <a:r>
              <a:rPr lang="tr-TR" sz="5400" b="1" dirty="0">
                <a:solidFill>
                  <a:srgbClr val="211D1E"/>
                </a:solidFill>
                <a:latin typeface="+mn-lt"/>
              </a:rPr>
              <a:t>. Prof. Dr. Advisor Name</a:t>
            </a:r>
            <a:endParaRPr lang="en-US" sz="5400" b="1" dirty="0">
              <a:solidFill>
                <a:srgbClr val="211D1E"/>
              </a:solidFill>
              <a:latin typeface="+mn-lt"/>
            </a:endParaRPr>
          </a:p>
        </p:txBody>
      </p:sp>
      <p:sp>
        <p:nvSpPr>
          <p:cNvPr id="33" name="Rectangle: Top Corners Rounded 32"/>
          <p:cNvSpPr/>
          <p:nvPr/>
        </p:nvSpPr>
        <p:spPr>
          <a:xfrm>
            <a:off x="762000" y="6071444"/>
            <a:ext cx="31699200" cy="1064776"/>
          </a:xfrm>
          <a:prstGeom prst="round2SameRect">
            <a:avLst/>
          </a:prstGeom>
          <a:solidFill>
            <a:srgbClr val="EE1D2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r-TR" sz="6000" b="1" dirty="0">
                <a:solidFill>
                  <a:schemeClr val="bg1">
                    <a:lumMod val="95000"/>
                  </a:schemeClr>
                </a:solidFill>
              </a:rPr>
              <a:t>Project </a:t>
            </a:r>
            <a:r>
              <a:rPr lang="tr-TR" sz="6000" b="1" dirty="0" err="1">
                <a:solidFill>
                  <a:schemeClr val="bg1">
                    <a:lumMod val="95000"/>
                  </a:schemeClr>
                </a:solidFill>
              </a:rPr>
              <a:t>Description</a:t>
            </a:r>
            <a:endParaRPr lang="en-US" sz="6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707774" y="15595689"/>
            <a:ext cx="15771584" cy="10895290"/>
          </a:xfrm>
          <a:prstGeom prst="rect">
            <a:avLst/>
          </a:prstGeom>
          <a:solidFill>
            <a:schemeClr val="bg1"/>
          </a:solidFill>
          <a:ln w="12700">
            <a:solidFill>
              <a:srgbClr val="7F7F7F"/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tr-TR" sz="3600" dirty="0" err="1">
                <a:latin typeface="Calibri" pitchFamily="34" charset="0"/>
              </a:rPr>
              <a:t>Lorem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ipsum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dolor</a:t>
            </a:r>
            <a:r>
              <a:rPr lang="tr-TR" sz="3600" dirty="0">
                <a:latin typeface="Calibri" pitchFamily="34" charset="0"/>
              </a:rPr>
              <a:t> sit </a:t>
            </a:r>
            <a:r>
              <a:rPr lang="tr-TR" sz="3600" dirty="0" err="1">
                <a:latin typeface="Calibri" pitchFamily="34" charset="0"/>
              </a:rPr>
              <a:t>amet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consectetuer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adipiscing</a:t>
            </a:r>
            <a:r>
              <a:rPr lang="tr-TR" sz="3600" dirty="0">
                <a:latin typeface="Calibri" pitchFamily="34" charset="0"/>
              </a:rPr>
              <a:t> elit.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commodo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ligula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dolor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massa. Cum </a:t>
            </a:r>
            <a:r>
              <a:rPr lang="tr-TR" sz="3600" dirty="0" err="1">
                <a:latin typeface="Calibri" pitchFamily="34" charset="0"/>
              </a:rPr>
              <a:t>sociis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natoque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penatibus</a:t>
            </a:r>
            <a:r>
              <a:rPr lang="tr-TR" sz="3600" dirty="0">
                <a:latin typeface="Calibri" pitchFamily="34" charset="0"/>
              </a:rPr>
              <a:t> et </a:t>
            </a:r>
            <a:r>
              <a:rPr lang="tr-TR" sz="3600" dirty="0" err="1">
                <a:latin typeface="Calibri" pitchFamily="34" charset="0"/>
              </a:rPr>
              <a:t>magnis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parturient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montes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nascetur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ridiculus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Donec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quam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felis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ultricies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nec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pellentesque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eu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pretium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quis</a:t>
            </a:r>
            <a:r>
              <a:rPr lang="tr-TR" sz="3600" dirty="0">
                <a:latin typeface="Calibri" pitchFamily="34" charset="0"/>
              </a:rPr>
              <a:t>, sem. </a:t>
            </a:r>
            <a:r>
              <a:rPr lang="tr-TR" sz="3600" dirty="0" err="1">
                <a:latin typeface="Calibri" pitchFamily="34" charset="0"/>
              </a:rPr>
              <a:t>Nulla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consequat</a:t>
            </a:r>
            <a:r>
              <a:rPr lang="tr-TR" sz="3600" dirty="0">
                <a:latin typeface="Calibri" pitchFamily="34" charset="0"/>
              </a:rPr>
              <a:t> massa </a:t>
            </a:r>
            <a:r>
              <a:rPr lang="tr-TR" sz="3600" dirty="0" err="1">
                <a:latin typeface="Calibri" pitchFamily="34" charset="0"/>
              </a:rPr>
              <a:t>quis</a:t>
            </a:r>
            <a:r>
              <a:rPr lang="tr-TR" sz="3600" dirty="0">
                <a:latin typeface="Calibri" pitchFamily="34" charset="0"/>
              </a:rPr>
              <a:t> enim. </a:t>
            </a:r>
            <a:r>
              <a:rPr lang="tr-TR" sz="3600" dirty="0" err="1">
                <a:latin typeface="Calibri" pitchFamily="34" charset="0"/>
              </a:rPr>
              <a:t>Donec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pede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justo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fringilla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vel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aliquet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nec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vulputate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arcu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In</a:t>
            </a:r>
            <a:r>
              <a:rPr lang="tr-TR" sz="3600" dirty="0">
                <a:latin typeface="Calibri" pitchFamily="34" charset="0"/>
              </a:rPr>
              <a:t> enim </a:t>
            </a:r>
            <a:r>
              <a:rPr lang="tr-TR" sz="3600" dirty="0" err="1">
                <a:latin typeface="Calibri" pitchFamily="34" charset="0"/>
              </a:rPr>
              <a:t>justo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rhoncus</a:t>
            </a:r>
            <a:r>
              <a:rPr lang="tr-TR" sz="3600" dirty="0">
                <a:latin typeface="Calibri" pitchFamily="34" charset="0"/>
              </a:rPr>
              <a:t> ut, </a:t>
            </a:r>
            <a:r>
              <a:rPr lang="tr-TR" sz="3600" dirty="0" err="1">
                <a:latin typeface="Calibri" pitchFamily="34" charset="0"/>
              </a:rPr>
              <a:t>imperdiet</a:t>
            </a:r>
            <a:r>
              <a:rPr lang="tr-TR" sz="3600" dirty="0">
                <a:latin typeface="Calibri" pitchFamily="34" charset="0"/>
              </a:rPr>
              <a:t> a, </a:t>
            </a:r>
            <a:r>
              <a:rPr lang="tr-TR" sz="3600" dirty="0" err="1">
                <a:latin typeface="Calibri" pitchFamily="34" charset="0"/>
              </a:rPr>
              <a:t>venenatis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vitae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justo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Nullam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dictum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felis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eu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pede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mollis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pretium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Integer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tincidunt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Cras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dapibus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Vivamus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elementum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semper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nisi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vulputate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eleifend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tellus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leo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ligula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porttitor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eu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consequat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vitae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eleifend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ac</a:t>
            </a:r>
            <a:r>
              <a:rPr lang="tr-TR" sz="3600" dirty="0">
                <a:latin typeface="Calibri" pitchFamily="34" charset="0"/>
              </a:rPr>
              <a:t>, enim. </a:t>
            </a:r>
            <a:r>
              <a:rPr lang="tr-TR" sz="3600" dirty="0" err="1">
                <a:latin typeface="Calibri" pitchFamily="34" charset="0"/>
              </a:rPr>
              <a:t>Aliquam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lorem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ante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dapibus</a:t>
            </a:r>
            <a:r>
              <a:rPr lang="tr-TR" sz="3600" dirty="0">
                <a:latin typeface="Calibri" pitchFamily="34" charset="0"/>
              </a:rPr>
              <a:t> in, </a:t>
            </a:r>
            <a:r>
              <a:rPr lang="tr-TR" sz="3600" dirty="0" err="1">
                <a:latin typeface="Calibri" pitchFamily="34" charset="0"/>
              </a:rPr>
              <a:t>viverra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quis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feugiat</a:t>
            </a:r>
            <a:r>
              <a:rPr lang="tr-TR" sz="3600" dirty="0">
                <a:latin typeface="Calibri" pitchFamily="34" charset="0"/>
              </a:rPr>
              <a:t> a, </a:t>
            </a:r>
            <a:r>
              <a:rPr lang="tr-TR" sz="3600" dirty="0" err="1">
                <a:latin typeface="Calibri" pitchFamily="34" charset="0"/>
              </a:rPr>
              <a:t>tellus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Phasellus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viverra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nulla</a:t>
            </a:r>
            <a:r>
              <a:rPr lang="tr-TR" sz="3600" dirty="0">
                <a:latin typeface="Calibri" pitchFamily="34" charset="0"/>
              </a:rPr>
              <a:t> ut </a:t>
            </a:r>
            <a:r>
              <a:rPr lang="tr-TR" sz="3600" dirty="0" err="1">
                <a:latin typeface="Calibri" pitchFamily="34" charset="0"/>
              </a:rPr>
              <a:t>metus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varius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laoreet</a:t>
            </a:r>
            <a:r>
              <a:rPr lang="tr-TR" sz="3600" dirty="0">
                <a:latin typeface="Calibri" pitchFamily="34" charset="0"/>
              </a:rPr>
              <a:t>. </a:t>
            </a:r>
          </a:p>
          <a:p>
            <a:pPr algn="just" eaLnBrk="1" hangingPunct="1"/>
            <a:endParaRPr lang="tr-TR" sz="3600" dirty="0">
              <a:latin typeface="Calibri" pitchFamily="34" charset="0"/>
            </a:endParaRPr>
          </a:p>
          <a:p>
            <a:pPr algn="just" eaLnBrk="1" hangingPunct="1"/>
            <a:r>
              <a:rPr lang="tr-TR" sz="3600" dirty="0" err="1">
                <a:latin typeface="Calibri" pitchFamily="34" charset="0"/>
              </a:rPr>
              <a:t>Quisque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rutrum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imperdiet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Etiam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ultricies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nisi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vel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augue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Curabitur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ullamcorper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ultricies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nisi</a:t>
            </a:r>
            <a:r>
              <a:rPr lang="tr-TR" sz="3600" dirty="0">
                <a:latin typeface="Calibri" pitchFamily="34" charset="0"/>
              </a:rPr>
              <a:t>. Nam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dui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Etiam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rhoncus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Maecenas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tempus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tellus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condimentum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rhoncus</a:t>
            </a:r>
            <a:r>
              <a:rPr lang="tr-TR" sz="3600" dirty="0">
                <a:latin typeface="Calibri" pitchFamily="34" charset="0"/>
              </a:rPr>
              <a:t>, sem </a:t>
            </a:r>
            <a:r>
              <a:rPr lang="tr-TR" sz="3600" dirty="0" err="1">
                <a:latin typeface="Calibri" pitchFamily="34" charset="0"/>
              </a:rPr>
              <a:t>quam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semper</a:t>
            </a:r>
            <a:r>
              <a:rPr lang="tr-TR" sz="3600" dirty="0">
                <a:latin typeface="Calibri" pitchFamily="34" charset="0"/>
              </a:rPr>
              <a:t> libero, sit </a:t>
            </a:r>
            <a:r>
              <a:rPr lang="tr-TR" sz="3600" dirty="0" err="1">
                <a:latin typeface="Calibri" pitchFamily="34" charset="0"/>
              </a:rPr>
              <a:t>amet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adipiscing</a:t>
            </a:r>
            <a:r>
              <a:rPr lang="tr-TR" sz="3600" dirty="0">
                <a:latin typeface="Calibri" pitchFamily="34" charset="0"/>
              </a:rPr>
              <a:t> sem </a:t>
            </a:r>
            <a:r>
              <a:rPr lang="tr-TR" sz="3600" dirty="0" err="1">
                <a:latin typeface="Calibri" pitchFamily="34" charset="0"/>
              </a:rPr>
              <a:t>neque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sed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ipsum</a:t>
            </a:r>
            <a:r>
              <a:rPr lang="tr-TR" sz="3600" dirty="0">
                <a:latin typeface="Calibri" pitchFamily="34" charset="0"/>
              </a:rPr>
              <a:t>. Nam </a:t>
            </a:r>
            <a:r>
              <a:rPr lang="tr-TR" sz="3600" dirty="0" err="1">
                <a:latin typeface="Calibri" pitchFamily="34" charset="0"/>
              </a:rPr>
              <a:t>quam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nunc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blandit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vel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luctus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pulvinar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hendrerit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id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lorem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Maecenas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odio</a:t>
            </a:r>
            <a:r>
              <a:rPr lang="tr-TR" sz="3600" dirty="0">
                <a:latin typeface="Calibri" pitchFamily="34" charset="0"/>
              </a:rPr>
              <a:t> et </a:t>
            </a:r>
            <a:r>
              <a:rPr lang="tr-TR" sz="3600" dirty="0" err="1">
                <a:latin typeface="Calibri" pitchFamily="34" charset="0"/>
              </a:rPr>
              <a:t>ante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tincidunt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tempus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Donec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vitae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sapien</a:t>
            </a:r>
            <a:r>
              <a:rPr lang="tr-TR" sz="3600" dirty="0">
                <a:latin typeface="Calibri" pitchFamily="34" charset="0"/>
              </a:rPr>
              <a:t> ut libero </a:t>
            </a:r>
            <a:r>
              <a:rPr lang="tr-TR" sz="3600" dirty="0" err="1">
                <a:latin typeface="Calibri" pitchFamily="34" charset="0"/>
              </a:rPr>
              <a:t>venenatis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faucibus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Nullam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quis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ante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Etiam</a:t>
            </a:r>
            <a:r>
              <a:rPr lang="tr-TR" sz="3600" dirty="0">
                <a:latin typeface="Calibri" pitchFamily="34" charset="0"/>
              </a:rPr>
              <a:t> sit </a:t>
            </a:r>
            <a:r>
              <a:rPr lang="tr-TR" sz="3600" dirty="0" err="1">
                <a:latin typeface="Calibri" pitchFamily="34" charset="0"/>
              </a:rPr>
              <a:t>amet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orci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 eros </a:t>
            </a:r>
            <a:r>
              <a:rPr lang="tr-TR" sz="3600" dirty="0" err="1">
                <a:latin typeface="Calibri" pitchFamily="34" charset="0"/>
              </a:rPr>
              <a:t>faucibus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tincidunt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Duis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leo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Sed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fringilla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mauris</a:t>
            </a:r>
            <a:r>
              <a:rPr lang="tr-TR" sz="3600" dirty="0">
                <a:latin typeface="Calibri" pitchFamily="34" charset="0"/>
              </a:rPr>
              <a:t> sit </a:t>
            </a:r>
            <a:r>
              <a:rPr lang="tr-TR" sz="3600" dirty="0" err="1">
                <a:latin typeface="Calibri" pitchFamily="34" charset="0"/>
              </a:rPr>
              <a:t>amet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nibh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Donec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sodales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sagittis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magna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Sed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consequat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leo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bibendum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sodales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augue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velit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cursus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nunc</a:t>
            </a:r>
            <a:r>
              <a:rPr lang="tr-TR" sz="3600" dirty="0">
                <a:latin typeface="Calibri" pitchFamily="34" charset="0"/>
              </a:rPr>
              <a:t>,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34" name="Rectangle: Top Corners Rounded 33"/>
          <p:cNvSpPr/>
          <p:nvPr/>
        </p:nvSpPr>
        <p:spPr>
          <a:xfrm>
            <a:off x="707774" y="14606102"/>
            <a:ext cx="15771584" cy="1064776"/>
          </a:xfrm>
          <a:prstGeom prst="round2SameRect">
            <a:avLst/>
          </a:prstGeom>
          <a:solidFill>
            <a:srgbClr val="EE1D2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r-TR" sz="6000" b="1">
                <a:solidFill>
                  <a:schemeClr val="bg1">
                    <a:lumMod val="95000"/>
                  </a:schemeClr>
                </a:solidFill>
              </a:rPr>
              <a:t>Design </a:t>
            </a:r>
            <a:r>
              <a:rPr lang="tr-TR" sz="6000" b="1" dirty="0" err="1">
                <a:solidFill>
                  <a:schemeClr val="bg1">
                    <a:lumMod val="95000"/>
                  </a:schemeClr>
                </a:solidFill>
              </a:rPr>
              <a:t>Summary</a:t>
            </a:r>
            <a:endParaRPr lang="en-US" sz="6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907056"/>
              </p:ext>
            </p:extLst>
          </p:nvPr>
        </p:nvGraphicFramePr>
        <p:xfrm>
          <a:off x="1128320" y="38098870"/>
          <a:ext cx="15182880" cy="35814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379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5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5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5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535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Heading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r>
                        <a:rPr lang="en-US" sz="3200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762000" y="7086600"/>
            <a:ext cx="31699200" cy="7017306"/>
          </a:xfrm>
          <a:prstGeom prst="rect">
            <a:avLst/>
          </a:prstGeom>
          <a:solidFill>
            <a:schemeClr val="bg1"/>
          </a:solidFill>
          <a:ln w="12700">
            <a:solidFill>
              <a:srgbClr val="7F7F7F"/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Lorem ipsum dolor sit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amet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consectetuer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adipiscing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elit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Aenean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commodo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ligula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eget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dolor.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Aenean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massa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Cum sociis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natoque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penatibus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et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magnis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dis parturient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montes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nascetur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ridiculus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mus.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Donec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quam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felis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ultricies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nec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pellentesque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eu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pretium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quis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sem.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Nulla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consequat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massa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quis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enim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Donec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pede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justo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fringilla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vel,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aliquet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nec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vulputate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eget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arcu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In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enim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justo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rhoncus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ut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imperdiet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a,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venenatis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vitae,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justo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Nullam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dictum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felis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eu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pede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mollis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pretium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Integer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tincidunt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Cras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dapibus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Vivamus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elementum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semper nisi.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Aenean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vulputate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eleifend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tellus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Aenean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leo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ligula,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porttitor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eu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consequat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vitae,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eleifend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ac,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enim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Aliquam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lorem ante,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dapibus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in,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viverra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quis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feugiat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a,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tellus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Phasellus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viverra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nulla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ut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metus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varius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laoreet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endParaRPr lang="tr-TR" sz="3600" dirty="0">
              <a:solidFill>
                <a:srgbClr val="211D1E"/>
              </a:solidFill>
              <a:latin typeface="Calibri" pitchFamily="34" charset="0"/>
            </a:endParaRPr>
          </a:p>
          <a:p>
            <a:pPr algn="just" eaLnBrk="1" hangingPunct="1"/>
            <a:endParaRPr lang="tr-TR" sz="3600" dirty="0">
              <a:solidFill>
                <a:srgbClr val="211D1E"/>
              </a:solidFill>
              <a:latin typeface="Calibri" pitchFamily="34" charset="0"/>
            </a:endParaRPr>
          </a:p>
          <a:p>
            <a:pPr algn="just" eaLnBrk="1" hangingPunct="1"/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Quisque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rutrum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Aenean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imperdiet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Etiam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ultricies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nisi vel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augue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Curabitur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ullamcorper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ultricies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nisi. Nam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eget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dui.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Etiam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rhoncus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Maecenas tempus,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tellus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eget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condimentum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rhoncus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sem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quam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semper libero, sit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amet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adipiscing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sem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neque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sed ipsum. Nam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quam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nunc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blandit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vel,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luctus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pulvinar,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hendrerit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id, lorem. Maecenas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nec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odio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et ante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tincidunt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tempus.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Donec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vitae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sapien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ut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libero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venenatis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faucibus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Nullam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quis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ante. </a:t>
            </a:r>
            <a:endParaRPr lang="tr-TR" sz="3600" dirty="0">
              <a:solidFill>
                <a:srgbClr val="211D1E"/>
              </a:solidFill>
              <a:latin typeface="Calibri" pitchFamily="34" charset="0"/>
            </a:endParaRPr>
          </a:p>
          <a:p>
            <a:pPr algn="just" eaLnBrk="1" hangingPunct="1"/>
            <a:endParaRPr lang="tr-TR" sz="3600" dirty="0">
              <a:solidFill>
                <a:srgbClr val="211D1E"/>
              </a:solidFill>
              <a:latin typeface="Calibri" pitchFamily="34" charset="0"/>
            </a:endParaRPr>
          </a:p>
          <a:p>
            <a:pPr algn="just" eaLnBrk="1" hangingPunct="1"/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Etiam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sit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amet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orci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eget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eros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faucibus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tincidunt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Duis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leo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Sed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fringilla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mauris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sit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amet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nibh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.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Donec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sodales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sagittis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magna. Sed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consequat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leo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eget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bibendum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sodales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augue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velit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 cursus </a:t>
            </a:r>
            <a:r>
              <a:rPr lang="en-US" sz="3600" dirty="0" err="1">
                <a:solidFill>
                  <a:srgbClr val="211D1E"/>
                </a:solidFill>
                <a:latin typeface="Calibri" pitchFamily="34" charset="0"/>
              </a:rPr>
              <a:t>nunc</a:t>
            </a:r>
            <a:r>
              <a:rPr lang="en-US" sz="3600" dirty="0">
                <a:solidFill>
                  <a:srgbClr val="211D1E"/>
                </a:solidFill>
                <a:latin typeface="Calibri" pitchFamily="34" charset="0"/>
              </a:rPr>
              <a:t>,</a:t>
            </a:r>
            <a:endParaRPr lang="en-US" sz="3600" dirty="0">
              <a:solidFill>
                <a:srgbClr val="211D1E"/>
              </a:solidFill>
              <a:latin typeface="+mn-lt"/>
            </a:endParaRP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091050" y="37378257"/>
            <a:ext cx="49977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>
                <a:latin typeface="Calibri" pitchFamily="34" charset="0"/>
              </a:rPr>
              <a:t>Table 1.</a:t>
            </a:r>
            <a:r>
              <a:rPr lang="en-US" sz="3200" dirty="0">
                <a:latin typeface="Calibri" pitchFamily="34" charset="0"/>
              </a:rPr>
              <a:t> Label in </a:t>
            </a:r>
            <a:r>
              <a:rPr lang="tr-TR" sz="3200" dirty="0">
                <a:latin typeface="Calibri" pitchFamily="34" charset="0"/>
              </a:rPr>
              <a:t>32</a:t>
            </a:r>
            <a:r>
              <a:rPr lang="en-US" sz="3200" dirty="0" err="1">
                <a:latin typeface="Calibri" pitchFamily="34" charset="0"/>
              </a:rPr>
              <a:t>pt</a:t>
            </a:r>
            <a:r>
              <a:rPr lang="en-US" sz="3200" dirty="0">
                <a:latin typeface="Calibri" pitchFamily="34" charset="0"/>
              </a:rPr>
              <a:t> Calibri.</a:t>
            </a:r>
          </a:p>
        </p:txBody>
      </p:sp>
      <p:pic>
        <p:nvPicPr>
          <p:cNvPr id="38" name="Picture 178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0594" y="38157090"/>
            <a:ext cx="3511296" cy="2926080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79" descr="Pictur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5746" y="38157090"/>
            <a:ext cx="3511296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 Box 180"/>
          <p:cNvSpPr txBox="1">
            <a:spLocks noChangeArrowheads="1"/>
          </p:cNvSpPr>
          <p:nvPr/>
        </p:nvSpPr>
        <p:spPr bwMode="auto">
          <a:xfrm>
            <a:off x="17786794" y="4120509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Calibri" pitchFamily="34" charset="0"/>
              </a:rPr>
              <a:t>Figure 1.</a:t>
            </a:r>
            <a:r>
              <a:rPr lang="en-US" sz="2000" dirty="0">
                <a:latin typeface="Calibri" pitchFamily="34" charset="0"/>
              </a:rPr>
              <a:t> Label in 20pt Calibri.</a:t>
            </a:r>
          </a:p>
        </p:txBody>
      </p:sp>
      <p:sp>
        <p:nvSpPr>
          <p:cNvPr id="41" name="Text Box 181"/>
          <p:cNvSpPr txBox="1">
            <a:spLocks noChangeArrowheads="1"/>
          </p:cNvSpPr>
          <p:nvPr/>
        </p:nvSpPr>
        <p:spPr bwMode="auto">
          <a:xfrm>
            <a:off x="22434994" y="4120509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Calibri" pitchFamily="34" charset="0"/>
              </a:rPr>
              <a:t>Figure 2.</a:t>
            </a:r>
            <a:r>
              <a:rPr lang="en-US" sz="2000" dirty="0">
                <a:latin typeface="Calibri" pitchFamily="34" charset="0"/>
              </a:rPr>
              <a:t> Label in 20pt Calibri.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25"/>
          <a:stretch/>
        </p:blipFill>
        <p:spPr>
          <a:xfrm>
            <a:off x="27534298" y="38157090"/>
            <a:ext cx="3511296" cy="2926080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  <p:sp>
        <p:nvSpPr>
          <p:cNvPr id="43" name="Text Box 181"/>
          <p:cNvSpPr txBox="1">
            <a:spLocks noChangeArrowheads="1"/>
          </p:cNvSpPr>
          <p:nvPr/>
        </p:nvSpPr>
        <p:spPr bwMode="auto">
          <a:xfrm>
            <a:off x="27605005" y="41205090"/>
            <a:ext cx="32824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Calibri" pitchFamily="34" charset="0"/>
              </a:rPr>
              <a:t>Figure 3.</a:t>
            </a:r>
            <a:r>
              <a:rPr lang="en-US" sz="2000" dirty="0">
                <a:latin typeface="Calibri" pitchFamily="34" charset="0"/>
              </a:rPr>
              <a:t> Label in 20pt Calibri.</a:t>
            </a:r>
          </a:p>
        </p:txBody>
      </p:sp>
      <p:sp>
        <p:nvSpPr>
          <p:cNvPr id="28" name="Text Box 192"/>
          <p:cNvSpPr txBox="1">
            <a:spLocks noChangeArrowheads="1"/>
          </p:cNvSpPr>
          <p:nvPr/>
        </p:nvSpPr>
        <p:spPr bwMode="auto">
          <a:xfrm>
            <a:off x="16916400" y="15621000"/>
            <a:ext cx="15544800" cy="10895290"/>
          </a:xfrm>
          <a:prstGeom prst="rect">
            <a:avLst/>
          </a:prstGeom>
          <a:solidFill>
            <a:schemeClr val="bg1"/>
          </a:solidFill>
          <a:ln w="12700">
            <a:solidFill>
              <a:srgbClr val="7F7F7F"/>
            </a:solidFill>
          </a:ln>
          <a:effectLst/>
        </p:spPr>
        <p:txBody>
          <a:bodyPr wrap="square" lIns="182880" tIns="182880" rIns="182880" bIns="18288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tr-TR" sz="3600" dirty="0" err="1">
                <a:latin typeface="Calibri" pitchFamily="34" charset="0"/>
              </a:rPr>
              <a:t>Lorem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ipsum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dolor</a:t>
            </a:r>
            <a:r>
              <a:rPr lang="tr-TR" sz="3600" dirty="0">
                <a:latin typeface="Calibri" pitchFamily="34" charset="0"/>
              </a:rPr>
              <a:t> sit </a:t>
            </a:r>
            <a:r>
              <a:rPr lang="tr-TR" sz="3600" dirty="0" err="1">
                <a:latin typeface="Calibri" pitchFamily="34" charset="0"/>
              </a:rPr>
              <a:t>amet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consectetuer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adipiscing</a:t>
            </a:r>
            <a:r>
              <a:rPr lang="tr-TR" sz="3600" dirty="0">
                <a:latin typeface="Calibri" pitchFamily="34" charset="0"/>
              </a:rPr>
              <a:t> elit.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commodo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ligula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dolor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massa. Cum </a:t>
            </a:r>
            <a:r>
              <a:rPr lang="tr-TR" sz="3600" dirty="0" err="1">
                <a:latin typeface="Calibri" pitchFamily="34" charset="0"/>
              </a:rPr>
              <a:t>sociis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natoque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penatibus</a:t>
            </a:r>
            <a:r>
              <a:rPr lang="tr-TR" sz="3600" dirty="0">
                <a:latin typeface="Calibri" pitchFamily="34" charset="0"/>
              </a:rPr>
              <a:t> et </a:t>
            </a:r>
            <a:r>
              <a:rPr lang="tr-TR" sz="3600" dirty="0" err="1">
                <a:latin typeface="Calibri" pitchFamily="34" charset="0"/>
              </a:rPr>
              <a:t>magnis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parturient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montes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nascetur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ridiculus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Donec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quam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felis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ultricies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nec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pellentesque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eu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pretium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quis</a:t>
            </a:r>
            <a:r>
              <a:rPr lang="tr-TR" sz="3600" dirty="0">
                <a:latin typeface="Calibri" pitchFamily="34" charset="0"/>
              </a:rPr>
              <a:t>, sem. </a:t>
            </a:r>
            <a:r>
              <a:rPr lang="tr-TR" sz="3600" dirty="0" err="1">
                <a:latin typeface="Calibri" pitchFamily="34" charset="0"/>
              </a:rPr>
              <a:t>Nulla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consequat</a:t>
            </a:r>
            <a:r>
              <a:rPr lang="tr-TR" sz="3600" dirty="0">
                <a:latin typeface="Calibri" pitchFamily="34" charset="0"/>
              </a:rPr>
              <a:t> massa </a:t>
            </a:r>
            <a:r>
              <a:rPr lang="tr-TR" sz="3600" dirty="0" err="1">
                <a:latin typeface="Calibri" pitchFamily="34" charset="0"/>
              </a:rPr>
              <a:t>quis</a:t>
            </a:r>
            <a:r>
              <a:rPr lang="tr-TR" sz="3600" dirty="0">
                <a:latin typeface="Calibri" pitchFamily="34" charset="0"/>
              </a:rPr>
              <a:t> enim. </a:t>
            </a:r>
            <a:r>
              <a:rPr lang="tr-TR" sz="3600" dirty="0" err="1">
                <a:latin typeface="Calibri" pitchFamily="34" charset="0"/>
              </a:rPr>
              <a:t>Donec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pede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justo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fringilla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vel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aliquet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nec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vulputate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arcu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In</a:t>
            </a:r>
            <a:r>
              <a:rPr lang="tr-TR" sz="3600" dirty="0">
                <a:latin typeface="Calibri" pitchFamily="34" charset="0"/>
              </a:rPr>
              <a:t> enim </a:t>
            </a:r>
            <a:r>
              <a:rPr lang="tr-TR" sz="3600" dirty="0" err="1">
                <a:latin typeface="Calibri" pitchFamily="34" charset="0"/>
              </a:rPr>
              <a:t>justo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rhoncus</a:t>
            </a:r>
            <a:r>
              <a:rPr lang="tr-TR" sz="3600" dirty="0">
                <a:latin typeface="Calibri" pitchFamily="34" charset="0"/>
              </a:rPr>
              <a:t> ut, </a:t>
            </a:r>
            <a:r>
              <a:rPr lang="tr-TR" sz="3600" dirty="0" err="1">
                <a:latin typeface="Calibri" pitchFamily="34" charset="0"/>
              </a:rPr>
              <a:t>imperdiet</a:t>
            </a:r>
            <a:r>
              <a:rPr lang="tr-TR" sz="3600" dirty="0">
                <a:latin typeface="Calibri" pitchFamily="34" charset="0"/>
              </a:rPr>
              <a:t> a, </a:t>
            </a:r>
            <a:r>
              <a:rPr lang="tr-TR" sz="3600" dirty="0" err="1">
                <a:latin typeface="Calibri" pitchFamily="34" charset="0"/>
              </a:rPr>
              <a:t>venenatis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vitae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justo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Nullam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dictum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felis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eu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pede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mollis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pretium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Integer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tincidunt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Cras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dapibus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Vivamus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elementum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semper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nisi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vulputate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eleifend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tellus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leo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ligula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porttitor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eu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consequat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vitae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eleifend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ac</a:t>
            </a:r>
            <a:r>
              <a:rPr lang="tr-TR" sz="3600" dirty="0">
                <a:latin typeface="Calibri" pitchFamily="34" charset="0"/>
              </a:rPr>
              <a:t>, enim. </a:t>
            </a:r>
            <a:r>
              <a:rPr lang="tr-TR" sz="3600" dirty="0" err="1">
                <a:latin typeface="Calibri" pitchFamily="34" charset="0"/>
              </a:rPr>
              <a:t>Aliquam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lorem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ante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dapibus</a:t>
            </a:r>
            <a:r>
              <a:rPr lang="tr-TR" sz="3600" dirty="0">
                <a:latin typeface="Calibri" pitchFamily="34" charset="0"/>
              </a:rPr>
              <a:t> in, </a:t>
            </a:r>
            <a:r>
              <a:rPr lang="tr-TR" sz="3600" dirty="0" err="1">
                <a:latin typeface="Calibri" pitchFamily="34" charset="0"/>
              </a:rPr>
              <a:t>viverra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quis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feugiat</a:t>
            </a:r>
            <a:r>
              <a:rPr lang="tr-TR" sz="3600" dirty="0">
                <a:latin typeface="Calibri" pitchFamily="34" charset="0"/>
              </a:rPr>
              <a:t> a, </a:t>
            </a:r>
            <a:r>
              <a:rPr lang="tr-TR" sz="3600" dirty="0" err="1">
                <a:latin typeface="Calibri" pitchFamily="34" charset="0"/>
              </a:rPr>
              <a:t>tellus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Phasellus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viverra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nulla</a:t>
            </a:r>
            <a:r>
              <a:rPr lang="tr-TR" sz="3600" dirty="0">
                <a:latin typeface="Calibri" pitchFamily="34" charset="0"/>
              </a:rPr>
              <a:t> ut </a:t>
            </a:r>
            <a:r>
              <a:rPr lang="tr-TR" sz="3600" dirty="0" err="1">
                <a:latin typeface="Calibri" pitchFamily="34" charset="0"/>
              </a:rPr>
              <a:t>metus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varius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laoreet</a:t>
            </a:r>
            <a:r>
              <a:rPr lang="tr-TR" sz="3600" dirty="0">
                <a:latin typeface="Calibri" pitchFamily="34" charset="0"/>
              </a:rPr>
              <a:t>. </a:t>
            </a:r>
          </a:p>
          <a:p>
            <a:pPr algn="just" eaLnBrk="1" hangingPunct="1"/>
            <a:endParaRPr lang="tr-TR" sz="3600" dirty="0">
              <a:latin typeface="Calibri" pitchFamily="34" charset="0"/>
            </a:endParaRPr>
          </a:p>
          <a:p>
            <a:pPr algn="just" eaLnBrk="1" hangingPunct="1"/>
            <a:r>
              <a:rPr lang="tr-TR" sz="3600" dirty="0" err="1">
                <a:latin typeface="Calibri" pitchFamily="34" charset="0"/>
              </a:rPr>
              <a:t>Quisque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rutrum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imperdiet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Etiam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ultricies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nisi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vel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augue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Curabitur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ullamcorper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ultricies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nisi</a:t>
            </a:r>
            <a:r>
              <a:rPr lang="tr-TR" sz="3600" dirty="0">
                <a:latin typeface="Calibri" pitchFamily="34" charset="0"/>
              </a:rPr>
              <a:t>. Nam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dui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Etiam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rhoncus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Maecenas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tempus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tellus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condimentum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rhoncus</a:t>
            </a:r>
            <a:r>
              <a:rPr lang="tr-TR" sz="3600" dirty="0">
                <a:latin typeface="Calibri" pitchFamily="34" charset="0"/>
              </a:rPr>
              <a:t>, sem </a:t>
            </a:r>
            <a:r>
              <a:rPr lang="tr-TR" sz="3600" dirty="0" err="1">
                <a:latin typeface="Calibri" pitchFamily="34" charset="0"/>
              </a:rPr>
              <a:t>quam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semper</a:t>
            </a:r>
            <a:r>
              <a:rPr lang="tr-TR" sz="3600" dirty="0">
                <a:latin typeface="Calibri" pitchFamily="34" charset="0"/>
              </a:rPr>
              <a:t> libero, sit </a:t>
            </a:r>
            <a:r>
              <a:rPr lang="tr-TR" sz="3600" dirty="0" err="1">
                <a:latin typeface="Calibri" pitchFamily="34" charset="0"/>
              </a:rPr>
              <a:t>amet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adipiscing</a:t>
            </a:r>
            <a:r>
              <a:rPr lang="tr-TR" sz="3600" dirty="0">
                <a:latin typeface="Calibri" pitchFamily="34" charset="0"/>
              </a:rPr>
              <a:t> sem </a:t>
            </a:r>
            <a:r>
              <a:rPr lang="tr-TR" sz="3600" dirty="0" err="1">
                <a:latin typeface="Calibri" pitchFamily="34" charset="0"/>
              </a:rPr>
              <a:t>neque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sed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ipsum</a:t>
            </a:r>
            <a:r>
              <a:rPr lang="tr-TR" sz="3600" dirty="0">
                <a:latin typeface="Calibri" pitchFamily="34" charset="0"/>
              </a:rPr>
              <a:t>. Nam </a:t>
            </a:r>
            <a:r>
              <a:rPr lang="tr-TR" sz="3600" dirty="0" err="1">
                <a:latin typeface="Calibri" pitchFamily="34" charset="0"/>
              </a:rPr>
              <a:t>quam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nunc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blandit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vel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luctus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pulvinar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hendrerit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id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lorem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Maecenas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odio</a:t>
            </a:r>
            <a:r>
              <a:rPr lang="tr-TR" sz="3600" dirty="0">
                <a:latin typeface="Calibri" pitchFamily="34" charset="0"/>
              </a:rPr>
              <a:t> et </a:t>
            </a:r>
            <a:r>
              <a:rPr lang="tr-TR" sz="3600" dirty="0" err="1">
                <a:latin typeface="Calibri" pitchFamily="34" charset="0"/>
              </a:rPr>
              <a:t>ante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tincidunt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tempus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Donec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vitae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sapien</a:t>
            </a:r>
            <a:r>
              <a:rPr lang="tr-TR" sz="3600" dirty="0">
                <a:latin typeface="Calibri" pitchFamily="34" charset="0"/>
              </a:rPr>
              <a:t> ut libero </a:t>
            </a:r>
            <a:r>
              <a:rPr lang="tr-TR" sz="3600" dirty="0" err="1">
                <a:latin typeface="Calibri" pitchFamily="34" charset="0"/>
              </a:rPr>
              <a:t>venenatis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faucibus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Nullam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quis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ante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Etiam</a:t>
            </a:r>
            <a:r>
              <a:rPr lang="tr-TR" sz="3600" dirty="0">
                <a:latin typeface="Calibri" pitchFamily="34" charset="0"/>
              </a:rPr>
              <a:t> sit </a:t>
            </a:r>
            <a:r>
              <a:rPr lang="tr-TR" sz="3600" dirty="0" err="1">
                <a:latin typeface="Calibri" pitchFamily="34" charset="0"/>
              </a:rPr>
              <a:t>amet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orci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 eros </a:t>
            </a:r>
            <a:r>
              <a:rPr lang="tr-TR" sz="3600" dirty="0" err="1">
                <a:latin typeface="Calibri" pitchFamily="34" charset="0"/>
              </a:rPr>
              <a:t>faucibus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tincidunt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Duis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leo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Sed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fringilla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mauris</a:t>
            </a:r>
            <a:r>
              <a:rPr lang="tr-TR" sz="3600" dirty="0">
                <a:latin typeface="Calibri" pitchFamily="34" charset="0"/>
              </a:rPr>
              <a:t> sit </a:t>
            </a:r>
            <a:r>
              <a:rPr lang="tr-TR" sz="3600" dirty="0" err="1">
                <a:latin typeface="Calibri" pitchFamily="34" charset="0"/>
              </a:rPr>
              <a:t>amet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nibh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Donec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sodales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sagittis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magna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Sed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consequat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leo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bibendum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sodales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augue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velit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cursus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nunc</a:t>
            </a:r>
            <a:r>
              <a:rPr lang="tr-TR" sz="3600" dirty="0">
                <a:latin typeface="Calibri" pitchFamily="34" charset="0"/>
              </a:rPr>
              <a:t>,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29" name="Rectangle: Top Corners Rounded 28"/>
          <p:cNvSpPr/>
          <p:nvPr/>
        </p:nvSpPr>
        <p:spPr>
          <a:xfrm>
            <a:off x="16916400" y="14606102"/>
            <a:ext cx="15544800" cy="1064776"/>
          </a:xfrm>
          <a:prstGeom prst="round2SameRect">
            <a:avLst/>
          </a:prstGeom>
          <a:solidFill>
            <a:srgbClr val="EE1D2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r-TR" sz="6000" b="1" dirty="0" err="1">
                <a:solidFill>
                  <a:schemeClr val="bg1">
                    <a:lumMod val="95000"/>
                  </a:schemeClr>
                </a:solidFill>
              </a:rPr>
              <a:t>Implementation</a:t>
            </a:r>
            <a:r>
              <a:rPr lang="tr-TR" sz="6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sz="6000" b="1" dirty="0" err="1">
                <a:solidFill>
                  <a:schemeClr val="bg1">
                    <a:lumMod val="95000"/>
                  </a:schemeClr>
                </a:solidFill>
              </a:rPr>
              <a:t>Summary</a:t>
            </a:r>
            <a:endParaRPr lang="en-US" sz="6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Rectangle: Top Corners Rounded 30"/>
          <p:cNvSpPr/>
          <p:nvPr/>
        </p:nvSpPr>
        <p:spPr>
          <a:xfrm>
            <a:off x="681276" y="26856754"/>
            <a:ext cx="31779924" cy="1064776"/>
          </a:xfrm>
          <a:prstGeom prst="round2SameRect">
            <a:avLst/>
          </a:prstGeom>
          <a:solidFill>
            <a:srgbClr val="EE1D2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tr-TR" sz="6000" b="1" dirty="0" err="1">
                <a:solidFill>
                  <a:schemeClr val="bg1">
                    <a:lumMod val="95000"/>
                  </a:schemeClr>
                </a:solidFill>
              </a:rPr>
              <a:t>Results</a:t>
            </a:r>
            <a:r>
              <a:rPr lang="tr-TR" sz="6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sz="6000" b="1" dirty="0" err="1">
                <a:solidFill>
                  <a:schemeClr val="bg1">
                    <a:lumMod val="95000"/>
                  </a:schemeClr>
                </a:solidFill>
              </a:rPr>
              <a:t>and</a:t>
            </a:r>
            <a:r>
              <a:rPr lang="tr-TR" sz="6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sz="6000" b="1" dirty="0" err="1">
                <a:solidFill>
                  <a:schemeClr val="bg1">
                    <a:lumMod val="95000"/>
                  </a:schemeClr>
                </a:solidFill>
              </a:rPr>
              <a:t>Discussion</a:t>
            </a:r>
            <a:endParaRPr lang="en-US" sz="6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İstanbul Kültür Üniversitesi Logo ENG">
            <a:extLst>
              <a:ext uri="{FF2B5EF4-FFF2-40B4-BE49-F238E27FC236}">
                <a16:creationId xmlns:a16="http://schemas.microsoft.com/office/drawing/2014/main" id="{5A07833C-2C83-4458-8F09-79333A458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0" y="162929"/>
            <a:ext cx="11219590" cy="349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D759C3-F3EC-4CCD-9F66-F59A1EC5104C}"/>
              </a:ext>
            </a:extLst>
          </p:cNvPr>
          <p:cNvSpPr txBox="1"/>
          <p:nvPr/>
        </p:nvSpPr>
        <p:spPr>
          <a:xfrm>
            <a:off x="787410" y="3789693"/>
            <a:ext cx="10602711" cy="1769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tr-TR" sz="5200" b="1" dirty="0" err="1"/>
              <a:t>Department</a:t>
            </a:r>
            <a:r>
              <a:rPr lang="tr-TR" sz="5200" b="1" dirty="0"/>
              <a:t> of </a:t>
            </a:r>
            <a:r>
              <a:rPr lang="tr-TR" sz="5200" b="1" dirty="0" err="1"/>
              <a:t>Computer</a:t>
            </a:r>
            <a:r>
              <a:rPr lang="tr-TR" sz="5200" b="1" dirty="0"/>
              <a:t> </a:t>
            </a:r>
            <a:r>
              <a:rPr lang="tr-TR" sz="5200" b="1" dirty="0" err="1"/>
              <a:t>Engineering</a:t>
            </a:r>
            <a:endParaRPr lang="tr-TR" sz="5200" b="1" dirty="0"/>
          </a:p>
          <a:p>
            <a:pPr algn="ctr">
              <a:spcAft>
                <a:spcPts val="600"/>
              </a:spcAft>
            </a:pPr>
            <a:r>
              <a:rPr lang="tr-TR" sz="5200" b="1" dirty="0"/>
              <a:t>2019-2020 Fall</a:t>
            </a:r>
            <a:endParaRPr lang="en-US" sz="5200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802262540"/>
              </p:ext>
            </p:extLst>
          </p:nvPr>
        </p:nvGraphicFramePr>
        <p:xfrm>
          <a:off x="16075212" y="28981682"/>
          <a:ext cx="16001999" cy="674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35D2C8D-9E03-4ACF-BE8E-C5DAF7E372BC}"/>
              </a:ext>
            </a:extLst>
          </p:cNvPr>
          <p:cNvSpPr txBox="1"/>
          <p:nvPr/>
        </p:nvSpPr>
        <p:spPr>
          <a:xfrm>
            <a:off x="841189" y="28203569"/>
            <a:ext cx="14850034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>
                <a:latin typeface="Calibri" pitchFamily="34" charset="0"/>
              </a:rPr>
              <a:t>Lorem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ipsum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dolor</a:t>
            </a:r>
            <a:r>
              <a:rPr lang="tr-TR" sz="3600" dirty="0">
                <a:latin typeface="Calibri" pitchFamily="34" charset="0"/>
              </a:rPr>
              <a:t> sit </a:t>
            </a:r>
            <a:r>
              <a:rPr lang="tr-TR" sz="3600" dirty="0" err="1">
                <a:latin typeface="Calibri" pitchFamily="34" charset="0"/>
              </a:rPr>
              <a:t>amet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consectetuer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adipiscing</a:t>
            </a:r>
            <a:r>
              <a:rPr lang="tr-TR" sz="3600" dirty="0">
                <a:latin typeface="Calibri" pitchFamily="34" charset="0"/>
              </a:rPr>
              <a:t> elit.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commodo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ligula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dolor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massa. Cum </a:t>
            </a:r>
            <a:r>
              <a:rPr lang="tr-TR" sz="3600" dirty="0" err="1">
                <a:latin typeface="Calibri" pitchFamily="34" charset="0"/>
              </a:rPr>
              <a:t>sociis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natoque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penatibus</a:t>
            </a:r>
            <a:r>
              <a:rPr lang="tr-TR" sz="3600" dirty="0">
                <a:latin typeface="Calibri" pitchFamily="34" charset="0"/>
              </a:rPr>
              <a:t> et </a:t>
            </a:r>
            <a:r>
              <a:rPr lang="tr-TR" sz="3600" dirty="0" err="1">
                <a:latin typeface="Calibri" pitchFamily="34" charset="0"/>
              </a:rPr>
              <a:t>magnis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parturient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montes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nascetur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ridiculus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Donec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quam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felis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ultricies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nec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pellentesque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eu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pretium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quis</a:t>
            </a:r>
            <a:r>
              <a:rPr lang="tr-TR" sz="3600" dirty="0">
                <a:latin typeface="Calibri" pitchFamily="34" charset="0"/>
              </a:rPr>
              <a:t>, sem. </a:t>
            </a:r>
          </a:p>
          <a:p>
            <a:pPr algn="just"/>
            <a:endParaRPr lang="tr-TR" sz="3600" dirty="0">
              <a:latin typeface="Calibri" pitchFamily="34" charset="0"/>
            </a:endParaRPr>
          </a:p>
          <a:p>
            <a:pPr algn="just"/>
            <a:r>
              <a:rPr lang="tr-TR" sz="3600" dirty="0" err="1">
                <a:latin typeface="Calibri" pitchFamily="34" charset="0"/>
              </a:rPr>
              <a:t>Nulla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consequat</a:t>
            </a:r>
            <a:r>
              <a:rPr lang="tr-TR" sz="3600" dirty="0">
                <a:latin typeface="Calibri" pitchFamily="34" charset="0"/>
              </a:rPr>
              <a:t> massa </a:t>
            </a:r>
            <a:r>
              <a:rPr lang="tr-TR" sz="3600" dirty="0" err="1">
                <a:latin typeface="Calibri" pitchFamily="34" charset="0"/>
              </a:rPr>
              <a:t>quis</a:t>
            </a:r>
            <a:r>
              <a:rPr lang="tr-TR" sz="3600" dirty="0">
                <a:latin typeface="Calibri" pitchFamily="34" charset="0"/>
              </a:rPr>
              <a:t> enim. </a:t>
            </a:r>
            <a:r>
              <a:rPr lang="tr-TR" sz="3600" dirty="0" err="1">
                <a:latin typeface="Calibri" pitchFamily="34" charset="0"/>
              </a:rPr>
              <a:t>Donec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pede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justo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fringilla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vel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aliquet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nec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vulputate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eget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arcu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In</a:t>
            </a:r>
            <a:r>
              <a:rPr lang="tr-TR" sz="3600" dirty="0">
                <a:latin typeface="Calibri" pitchFamily="34" charset="0"/>
              </a:rPr>
              <a:t> enim </a:t>
            </a:r>
            <a:r>
              <a:rPr lang="tr-TR" sz="3600" dirty="0" err="1">
                <a:latin typeface="Calibri" pitchFamily="34" charset="0"/>
              </a:rPr>
              <a:t>justo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rhoncus</a:t>
            </a:r>
            <a:r>
              <a:rPr lang="tr-TR" sz="3600" dirty="0">
                <a:latin typeface="Calibri" pitchFamily="34" charset="0"/>
              </a:rPr>
              <a:t> ut, </a:t>
            </a:r>
            <a:r>
              <a:rPr lang="tr-TR" sz="3600" dirty="0" err="1">
                <a:latin typeface="Calibri" pitchFamily="34" charset="0"/>
              </a:rPr>
              <a:t>imperdiet</a:t>
            </a:r>
            <a:r>
              <a:rPr lang="tr-TR" sz="3600" dirty="0">
                <a:latin typeface="Calibri" pitchFamily="34" charset="0"/>
              </a:rPr>
              <a:t> a, </a:t>
            </a:r>
            <a:r>
              <a:rPr lang="tr-TR" sz="3600" dirty="0" err="1">
                <a:latin typeface="Calibri" pitchFamily="34" charset="0"/>
              </a:rPr>
              <a:t>venenatis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vitae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justo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Nullam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dictum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felis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eu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pede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mollis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pretium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Integer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tincidunt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Cras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dapibus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Vivamus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elementum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semper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nisi</a:t>
            </a:r>
            <a:r>
              <a:rPr lang="tr-TR" sz="3600" dirty="0">
                <a:latin typeface="Calibri" pitchFamily="34" charset="0"/>
              </a:rPr>
              <a:t>. </a:t>
            </a:r>
          </a:p>
          <a:p>
            <a:pPr algn="just"/>
            <a:endParaRPr lang="tr-TR" sz="3600" dirty="0">
              <a:latin typeface="Calibri" pitchFamily="34" charset="0"/>
            </a:endParaRPr>
          </a:p>
          <a:p>
            <a:pPr algn="just"/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vulputate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eleifend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tellus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Aenean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leo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ligula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porttitor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eu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consequat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vitae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eleifend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ac</a:t>
            </a:r>
            <a:r>
              <a:rPr lang="tr-TR" sz="3600" dirty="0">
                <a:latin typeface="Calibri" pitchFamily="34" charset="0"/>
              </a:rPr>
              <a:t>, enim. </a:t>
            </a:r>
            <a:r>
              <a:rPr lang="tr-TR" sz="3600" dirty="0" err="1">
                <a:latin typeface="Calibri" pitchFamily="34" charset="0"/>
              </a:rPr>
              <a:t>Aliquam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lorem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ante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dapibus</a:t>
            </a:r>
            <a:r>
              <a:rPr lang="tr-TR" sz="3600" dirty="0">
                <a:latin typeface="Calibri" pitchFamily="34" charset="0"/>
              </a:rPr>
              <a:t> in, </a:t>
            </a:r>
            <a:r>
              <a:rPr lang="tr-TR" sz="3600" dirty="0" err="1">
                <a:latin typeface="Calibri" pitchFamily="34" charset="0"/>
              </a:rPr>
              <a:t>viverra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quis</a:t>
            </a:r>
            <a:r>
              <a:rPr lang="tr-TR" sz="3600" dirty="0">
                <a:latin typeface="Calibri" pitchFamily="34" charset="0"/>
              </a:rPr>
              <a:t>, </a:t>
            </a:r>
            <a:r>
              <a:rPr lang="tr-TR" sz="3600" dirty="0" err="1">
                <a:latin typeface="Calibri" pitchFamily="34" charset="0"/>
              </a:rPr>
              <a:t>feugiat</a:t>
            </a:r>
            <a:r>
              <a:rPr lang="tr-TR" sz="3600" dirty="0">
                <a:latin typeface="Calibri" pitchFamily="34" charset="0"/>
              </a:rPr>
              <a:t> a, </a:t>
            </a:r>
            <a:r>
              <a:rPr lang="tr-TR" sz="3600" dirty="0" err="1">
                <a:latin typeface="Calibri" pitchFamily="34" charset="0"/>
              </a:rPr>
              <a:t>tellus</a:t>
            </a:r>
            <a:r>
              <a:rPr lang="tr-TR" sz="3600" dirty="0">
                <a:latin typeface="Calibri" pitchFamily="34" charset="0"/>
              </a:rPr>
              <a:t>. </a:t>
            </a:r>
            <a:r>
              <a:rPr lang="tr-TR" sz="3600" dirty="0" err="1">
                <a:latin typeface="Calibri" pitchFamily="34" charset="0"/>
              </a:rPr>
              <a:t>Phasellus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viverra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nulla</a:t>
            </a:r>
            <a:r>
              <a:rPr lang="tr-TR" sz="3600" dirty="0">
                <a:latin typeface="Calibri" pitchFamily="34" charset="0"/>
              </a:rPr>
              <a:t> ut </a:t>
            </a:r>
            <a:r>
              <a:rPr lang="tr-TR" sz="3600" dirty="0" err="1">
                <a:latin typeface="Calibri" pitchFamily="34" charset="0"/>
              </a:rPr>
              <a:t>metus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varius</a:t>
            </a:r>
            <a:r>
              <a:rPr lang="tr-TR" sz="3600" dirty="0">
                <a:latin typeface="Calibri" pitchFamily="34" charset="0"/>
              </a:rPr>
              <a:t> </a:t>
            </a:r>
            <a:r>
              <a:rPr lang="tr-TR" sz="3600" dirty="0" err="1">
                <a:latin typeface="Calibri" pitchFamily="34" charset="0"/>
              </a:rPr>
              <a:t>laoreet</a:t>
            </a:r>
            <a:r>
              <a:rPr lang="tr-TR" sz="3600" dirty="0">
                <a:latin typeface="Calibri" pitchFamily="34" charset="0"/>
              </a:rPr>
              <a:t>. </a:t>
            </a:r>
          </a:p>
          <a:p>
            <a:pPr algn="just"/>
            <a:endParaRPr lang="tr-TR" sz="3600" dirty="0">
              <a:latin typeface="Calibri" pitchFamily="34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1036</Words>
  <Application>Microsoft Office PowerPoint</Application>
  <PresentationFormat>Custom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Istanbul Kültür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48x36</dc:title>
  <dc:creator>Akhan Akbulut</dc:creator>
  <dc:description>Quality poster printing
www.genigraphics.com
1-800-790-4001</dc:description>
  <cp:lastModifiedBy>Akhan Akbulut</cp:lastModifiedBy>
  <cp:revision>1.02</cp:revision>
  <cp:lastPrinted>2013-02-12T02:21:55Z</cp:lastPrinted>
  <dcterms:created xsi:type="dcterms:W3CDTF">2013-02-10T21:14:48Z</dcterms:created>
  <dcterms:modified xsi:type="dcterms:W3CDTF">2019-12-13T13:36:31Z</dcterms:modified>
</cp:coreProperties>
</file>